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167062"/>
            <a:ext cx="4267200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38362"/>
            <a:ext cx="114966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48979"/>
            <a:ext cx="27363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30942"/>
            <a:ext cx="4752528" cy="1022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82"/>
          <a:stretch/>
        </p:blipFill>
        <p:spPr>
          <a:xfrm>
            <a:off x="335360" y="1340769"/>
            <a:ext cx="11515725" cy="45365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573325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386" y="1988840"/>
            <a:ext cx="531564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2318" y="4581128"/>
            <a:ext cx="33674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2318" y="4963093"/>
            <a:ext cx="3727538" cy="842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28762"/>
            <a:ext cx="114395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340768"/>
            <a:ext cx="45365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270892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3634895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6766" y="3195057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05242" y="3195057"/>
            <a:ext cx="120332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420888"/>
            <a:ext cx="20882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3454" y="2420888"/>
            <a:ext cx="20882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534" y="2941749"/>
            <a:ext cx="53264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110" y="2420888"/>
            <a:ext cx="25065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1910" y="3914022"/>
            <a:ext cx="55023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5789" y="4805272"/>
            <a:ext cx="55023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5789" y="5302983"/>
            <a:ext cx="55023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5789" y="5731247"/>
            <a:ext cx="55023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76500"/>
            <a:ext cx="113728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37012"/>
            <a:ext cx="6624736" cy="1216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88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47800"/>
            <a:ext cx="113919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24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01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90010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515719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838" y="5585455"/>
            <a:ext cx="24678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1418" y="5585455"/>
            <a:ext cx="24678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367" y="6060017"/>
            <a:ext cx="69388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66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57312"/>
            <a:ext cx="109442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833249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298" y="2273087"/>
            <a:ext cx="27344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6797" y="2273087"/>
            <a:ext cx="27344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148" y="2782373"/>
            <a:ext cx="32616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3515" y="4221088"/>
            <a:ext cx="49884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3515" y="4669046"/>
            <a:ext cx="5420517" cy="1136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78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2026-02-25T01:57:19Z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